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1" r:id="rId1"/>
  </p:sldMasterIdLst>
  <p:notesMasterIdLst>
    <p:notesMasterId r:id="rId14"/>
  </p:notesMasterIdLst>
  <p:sldIdLst>
    <p:sldId id="256" r:id="rId2"/>
    <p:sldId id="282" r:id="rId3"/>
    <p:sldId id="277" r:id="rId4"/>
    <p:sldId id="278" r:id="rId5"/>
    <p:sldId id="281" r:id="rId6"/>
    <p:sldId id="279" r:id="rId7"/>
    <p:sldId id="280" r:id="rId8"/>
    <p:sldId id="257" r:id="rId9"/>
    <p:sldId id="263" r:id="rId10"/>
    <p:sldId id="269" r:id="rId11"/>
    <p:sldId id="27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63" autoAdjust="0"/>
    <p:restoredTop sz="38838" autoAdjust="0"/>
  </p:normalViewPr>
  <p:slideViewPr>
    <p:cSldViewPr snapToGrid="0">
      <p:cViewPr varScale="1">
        <p:scale>
          <a:sx n="31" d="100"/>
          <a:sy n="31" d="100"/>
        </p:scale>
        <p:origin x="1829" y="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03312-38E6-4810-9069-FFC7DB10CECA}" type="datetimeFigureOut">
              <a:rPr lang="nb-NO" smtClean="0"/>
              <a:t>10.06.2013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A77FBC-E72D-479A-BAF7-A9ED462E724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40137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(This is</a:t>
            </a:r>
            <a:r>
              <a:rPr lang="nb-NO" baseline="0" dirty="0" smtClean="0"/>
              <a:t> my first </a:t>
            </a:r>
            <a:r>
              <a:rPr lang="nb-NO" baseline="0" dirty="0" err="1" smtClean="0"/>
              <a:t>public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appearance</a:t>
            </a:r>
            <a:r>
              <a:rPr lang="nb-NO" baseline="0" dirty="0" smtClean="0"/>
              <a:t> as a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. By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looks</a:t>
            </a:r>
            <a:r>
              <a:rPr lang="nb-NO" baseline="0" dirty="0" smtClean="0"/>
              <a:t> I </a:t>
            </a:r>
            <a:r>
              <a:rPr lang="nb-NO" baseline="0" dirty="0" err="1" smtClean="0"/>
              <a:t>get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I’m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starting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wonder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it’ll</a:t>
            </a:r>
            <a:r>
              <a:rPr lang="nb-NO" baseline="0" dirty="0" smtClean="0"/>
              <a:t> be my last.)</a:t>
            </a:r>
          </a:p>
          <a:p>
            <a:endParaRPr lang="nb-NO" baseline="0" dirty="0" smtClean="0"/>
          </a:p>
          <a:p>
            <a:r>
              <a:rPr lang="nb-NO" dirty="0" smtClean="0"/>
              <a:t>I am Bjørn </a:t>
            </a:r>
            <a:r>
              <a:rPr lang="nb-NO" dirty="0" smtClean="0"/>
              <a:t>Einar </a:t>
            </a:r>
            <a:r>
              <a:rPr lang="nb-NO" dirty="0" smtClean="0"/>
              <a:t>Bjartnes, a</a:t>
            </a:r>
            <a:r>
              <a:rPr lang="nb-NO" baseline="0" dirty="0" smtClean="0"/>
              <a:t> </a:t>
            </a:r>
            <a:r>
              <a:rPr lang="nb-NO" dirty="0" err="1" smtClean="0"/>
              <a:t>developer</a:t>
            </a:r>
            <a:r>
              <a:rPr lang="nb-NO" baseline="0" dirty="0" smtClean="0"/>
              <a:t> in Computas (I hope it </a:t>
            </a:r>
            <a:r>
              <a:rPr lang="nb-NO" baseline="0" dirty="0" err="1" smtClean="0"/>
              <a:t>doesn’t</a:t>
            </a:r>
            <a:r>
              <a:rPr lang="nb-NO" baseline="0" dirty="0" smtClean="0"/>
              <a:t> ruin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story, </a:t>
            </a:r>
            <a:r>
              <a:rPr lang="nb-NO" baseline="0" dirty="0" err="1" smtClean="0"/>
              <a:t>but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honestly</a:t>
            </a:r>
            <a:r>
              <a:rPr lang="nb-NO" baseline="0" dirty="0" smtClean="0"/>
              <a:t> I am </a:t>
            </a:r>
            <a:r>
              <a:rPr lang="nb-NO" baseline="0" dirty="0" err="1" smtClean="0"/>
              <a:t>quite</a:t>
            </a:r>
            <a:r>
              <a:rPr lang="nb-NO" baseline="0" dirty="0" smtClean="0"/>
              <a:t> happy </a:t>
            </a:r>
            <a:r>
              <a:rPr lang="nb-NO" baseline="0" dirty="0" err="1" smtClean="0"/>
              <a:t>there</a:t>
            </a:r>
            <a:r>
              <a:rPr lang="nb-NO" baseline="0" dirty="0" smtClean="0"/>
              <a:t>).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Today I am here to tell you the story of my alter ego, The Enterprise Clown:</a:t>
            </a:r>
            <a:endParaRPr lang="nb-NO" baseline="0" dirty="0" smtClean="0"/>
          </a:p>
          <a:p>
            <a:endParaRPr lang="nb-NO" baseline="0" dirty="0" smtClean="0"/>
          </a:p>
          <a:p>
            <a:r>
              <a:rPr lang="nb-NO" baseline="0" dirty="0" smtClean="0"/>
              <a:t>At </a:t>
            </a:r>
            <a:r>
              <a:rPr lang="nb-NO" baseline="0" dirty="0" err="1" smtClean="0"/>
              <a:t>some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point</a:t>
            </a:r>
            <a:r>
              <a:rPr lang="nb-NO" baseline="0" dirty="0" smtClean="0"/>
              <a:t> Bjørn </a:t>
            </a:r>
            <a:r>
              <a:rPr lang="nb-NO" baseline="0" dirty="0" err="1" smtClean="0"/>
              <a:t>took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red pill and </a:t>
            </a:r>
            <a:r>
              <a:rPr lang="nb-NO" baseline="0" dirty="0" err="1" smtClean="0"/>
              <a:t>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saw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was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outside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Enterprise Software </a:t>
            </a:r>
            <a:r>
              <a:rPr lang="nb-NO" baseline="0" dirty="0" err="1" smtClean="0"/>
              <a:t>world</a:t>
            </a:r>
            <a:r>
              <a:rPr lang="nb-NO" baseline="0" dirty="0" smtClean="0"/>
              <a:t>. He </a:t>
            </a:r>
            <a:r>
              <a:rPr lang="nb-NO" baseline="0" dirty="0" err="1" smtClean="0"/>
              <a:t>saw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cool kids </a:t>
            </a:r>
            <a:r>
              <a:rPr lang="nb-NO" baseline="0" dirty="0" err="1" smtClean="0"/>
              <a:t>were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doing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GitHub</a:t>
            </a:r>
            <a:r>
              <a:rPr lang="nb-NO" baseline="0" dirty="0" smtClean="0"/>
              <a:t> and </a:t>
            </a:r>
            <a:r>
              <a:rPr lang="nb-NO" baseline="0" dirty="0" err="1" smtClean="0"/>
              <a:t>saw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with</a:t>
            </a:r>
            <a:r>
              <a:rPr lang="nb-NO" baseline="0" dirty="0" smtClean="0"/>
              <a:t> his </a:t>
            </a:r>
            <a:r>
              <a:rPr lang="nb-NO" baseline="0" dirty="0" err="1" smtClean="0"/>
              <a:t>own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eyes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how</a:t>
            </a:r>
            <a:r>
              <a:rPr lang="nb-NO" baseline="0" dirty="0" smtClean="0"/>
              <a:t> </a:t>
            </a:r>
            <a:r>
              <a:rPr lang="nb-NO" baseline="0" dirty="0" err="1" smtClean="0"/>
              <a:t>lean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software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made</a:t>
            </a:r>
            <a:r>
              <a:rPr lang="nb-NO" baseline="0" dirty="0" smtClean="0"/>
              <a:t>. He </a:t>
            </a:r>
            <a:r>
              <a:rPr lang="nb-NO" baseline="0" dirty="0" err="1" smtClean="0"/>
              <a:t>learned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true </a:t>
            </a:r>
            <a:r>
              <a:rPr lang="nb-NO" baseline="0" dirty="0" err="1" smtClean="0"/>
              <a:t>battle</a:t>
            </a:r>
            <a:r>
              <a:rPr lang="nb-NO" baseline="0" dirty="0" smtClean="0"/>
              <a:t> is </a:t>
            </a:r>
            <a:r>
              <a:rPr lang="nb-NO" baseline="0" dirty="0" err="1" smtClean="0"/>
              <a:t>between</a:t>
            </a:r>
            <a:r>
              <a:rPr lang="nb-NO" baseline="0" dirty="0" smtClean="0"/>
              <a:t> VIM and </a:t>
            </a:r>
            <a:r>
              <a:rPr lang="nb-NO" baseline="0" dirty="0" err="1" smtClean="0"/>
              <a:t>Emacs</a:t>
            </a:r>
            <a:r>
              <a:rPr lang="nb-NO" baseline="0" dirty="0" smtClean="0"/>
              <a:t>, not Visual Studio and </a:t>
            </a:r>
            <a:r>
              <a:rPr lang="nb-NO" baseline="0" dirty="0" err="1" smtClean="0"/>
              <a:t>Ecllipse</a:t>
            </a:r>
            <a:r>
              <a:rPr lang="nb-NO" baseline="0" dirty="0" smtClean="0"/>
              <a:t>. He </a:t>
            </a:r>
            <a:r>
              <a:rPr lang="nb-NO" baseline="0" dirty="0" err="1" smtClean="0"/>
              <a:t>learned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about</a:t>
            </a:r>
            <a:r>
              <a:rPr lang="nb-NO" baseline="0" dirty="0" smtClean="0"/>
              <a:t> simple </a:t>
            </a:r>
            <a:r>
              <a:rPr lang="nb-NO" baseline="0" dirty="0" err="1" smtClean="0"/>
              <a:t>vs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easy</a:t>
            </a:r>
            <a:r>
              <a:rPr lang="nb-NO" baseline="0" dirty="0" smtClean="0"/>
              <a:t>. He </a:t>
            </a:r>
            <a:r>
              <a:rPr lang="nb-NO" baseline="0" dirty="0" err="1" smtClean="0"/>
              <a:t>discovered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history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our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industry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which</a:t>
            </a:r>
            <a:r>
              <a:rPr lang="nb-NO" baseline="0" dirty="0" smtClean="0"/>
              <a:t> </a:t>
            </a:r>
            <a:r>
              <a:rPr lang="nb-NO" baseline="0" dirty="0" err="1" smtClean="0"/>
              <a:t>little</a:t>
            </a:r>
            <a:r>
              <a:rPr lang="nb-NO" baseline="0" dirty="0" smtClean="0"/>
              <a:t> is </a:t>
            </a:r>
            <a:r>
              <a:rPr lang="nb-NO" baseline="0" dirty="0" err="1" smtClean="0"/>
              <a:t>spoken</a:t>
            </a:r>
            <a:r>
              <a:rPr lang="nb-NO" baseline="0" dirty="0" smtClean="0"/>
              <a:t> in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Enterprise.</a:t>
            </a:r>
          </a:p>
          <a:p>
            <a:endParaRPr lang="nb-NO" baseline="0" dirty="0" smtClean="0"/>
          </a:p>
          <a:p>
            <a:r>
              <a:rPr lang="nb-NO" baseline="0" dirty="0" smtClean="0"/>
              <a:t>His </a:t>
            </a:r>
            <a:r>
              <a:rPr lang="nb-NO" baseline="0" dirty="0" err="1" smtClean="0"/>
              <a:t>eyes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seeing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clearer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every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day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way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Enterprise makes Bjørn </a:t>
            </a:r>
            <a:r>
              <a:rPr lang="nb-NO" baseline="0" dirty="0" err="1" smtClean="0"/>
              <a:t>sad</a:t>
            </a:r>
            <a:r>
              <a:rPr lang="nb-NO" baseline="0" dirty="0" smtClean="0"/>
              <a:t>. To </a:t>
            </a:r>
            <a:r>
              <a:rPr lang="nb-NO" baseline="0" dirty="0" err="1" smtClean="0"/>
              <a:t>stay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sane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sometimes</a:t>
            </a:r>
            <a:r>
              <a:rPr lang="nb-NO" baseline="0" dirty="0" smtClean="0"/>
              <a:t> lets his Enterprise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out</a:t>
            </a:r>
            <a:r>
              <a:rPr lang="nb-NO" baseline="0" dirty="0" smtClean="0"/>
              <a:t>. The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does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stuff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does</a:t>
            </a:r>
            <a:r>
              <a:rPr lang="nb-NO" baseline="0" dirty="0" smtClean="0"/>
              <a:t> not </a:t>
            </a:r>
            <a:r>
              <a:rPr lang="nb-NO" baseline="0" dirty="0" err="1" smtClean="0"/>
              <a:t>not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traditionally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belong</a:t>
            </a:r>
            <a:r>
              <a:rPr lang="nb-NO" baseline="0" dirty="0" smtClean="0"/>
              <a:t> in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corporate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world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cunningly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disguised</a:t>
            </a:r>
            <a:r>
              <a:rPr lang="nb-NO" baseline="0" dirty="0" smtClean="0"/>
              <a:t> as a </a:t>
            </a:r>
            <a:r>
              <a:rPr lang="nb-NO" baseline="0" dirty="0" err="1" smtClean="0"/>
              <a:t>harmless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.  </a:t>
            </a:r>
            <a:r>
              <a:rPr lang="nb-NO" baseline="0" dirty="0" err="1" smtClean="0"/>
              <a:t>Sometimes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even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manages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put</a:t>
            </a:r>
            <a:r>
              <a:rPr lang="nb-NO" baseline="0" dirty="0" smtClean="0"/>
              <a:t> a smile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Bjørn’s</a:t>
            </a:r>
            <a:r>
              <a:rPr lang="nb-NO" baseline="0" dirty="0" smtClean="0"/>
              <a:t> face. The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helps</a:t>
            </a:r>
            <a:r>
              <a:rPr lang="nb-NO" baseline="0" dirty="0" smtClean="0"/>
              <a:t> him </a:t>
            </a:r>
            <a:r>
              <a:rPr lang="nb-NO" baseline="0" dirty="0" err="1" smtClean="0"/>
              <a:t>stay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sane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while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dreams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better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days</a:t>
            </a:r>
            <a:r>
              <a:rPr lang="nb-NO" baseline="0" dirty="0" smtClean="0"/>
              <a:t> for </a:t>
            </a:r>
            <a:r>
              <a:rPr lang="nb-NO" baseline="0" dirty="0" err="1" smtClean="0"/>
              <a:t>our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industry</a:t>
            </a:r>
            <a:r>
              <a:rPr lang="nb-NO" baseline="0" dirty="0" smtClean="0"/>
              <a:t>. </a:t>
            </a:r>
          </a:p>
          <a:p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309699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12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26602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baseline="0" dirty="0" smtClean="0"/>
              <a:t>The </a:t>
            </a:r>
            <a:r>
              <a:rPr lang="nb-NO" baseline="0" dirty="0" err="1" smtClean="0"/>
              <a:t>blue</a:t>
            </a:r>
            <a:r>
              <a:rPr lang="nb-NO" baseline="0" dirty="0" smtClean="0"/>
              <a:t> pill </a:t>
            </a:r>
            <a:r>
              <a:rPr lang="nb-NO" baseline="0" dirty="0" err="1" smtClean="0"/>
              <a:t>represent</a:t>
            </a:r>
            <a:r>
              <a:rPr lang="nb-NO" baseline="0" dirty="0" smtClean="0"/>
              <a:t> Enterprise Software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today</a:t>
            </a:r>
            <a:r>
              <a:rPr lang="nb-NO" baseline="0" dirty="0" smtClean="0"/>
              <a:t>. The red </a:t>
            </a:r>
            <a:r>
              <a:rPr lang="nb-NO" baseline="0" dirty="0" err="1" smtClean="0"/>
              <a:t>opens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your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eyes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what</a:t>
            </a:r>
            <a:r>
              <a:rPr lang="nb-NO" baseline="0" dirty="0" smtClean="0"/>
              <a:t> is </a:t>
            </a:r>
            <a:r>
              <a:rPr lang="nb-NO" baseline="0" dirty="0" err="1" smtClean="0"/>
              <a:t>out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there</a:t>
            </a:r>
            <a:r>
              <a:rPr lang="nb-NO" baseline="0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baseline="0" dirty="0" err="1" smtClean="0"/>
              <a:t>Come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let’s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together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take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red AND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blue</a:t>
            </a:r>
            <a:r>
              <a:rPr lang="nb-NO" baseline="0" dirty="0" smtClean="0"/>
              <a:t> pill. The </a:t>
            </a:r>
            <a:r>
              <a:rPr lang="nb-NO" baseline="0" dirty="0" err="1" smtClean="0"/>
              <a:t>purple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trip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might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expand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our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consciousness</a:t>
            </a:r>
            <a:r>
              <a:rPr lang="nb-NO" baseline="0" dirty="0" smtClean="0"/>
              <a:t> and bring </a:t>
            </a:r>
            <a:r>
              <a:rPr lang="nb-NO" baseline="0" dirty="0" err="1" smtClean="0"/>
              <a:t>us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closer</a:t>
            </a:r>
            <a:r>
              <a:rPr lang="nb-NO" baseline="0" dirty="0" smtClean="0"/>
              <a:t> to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true </a:t>
            </a:r>
            <a:r>
              <a:rPr lang="nb-NO" baseline="0" dirty="0" err="1" smtClean="0"/>
              <a:t>path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of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what</a:t>
            </a:r>
            <a:r>
              <a:rPr lang="nb-NO" baseline="0" dirty="0" smtClean="0"/>
              <a:t> Enterprise Software </a:t>
            </a:r>
            <a:r>
              <a:rPr lang="nb-NO" baseline="0" dirty="0" err="1" smtClean="0"/>
              <a:t>could</a:t>
            </a:r>
            <a:r>
              <a:rPr lang="nb-NO" baseline="0" dirty="0" smtClean="0"/>
              <a:t> be like. </a:t>
            </a:r>
          </a:p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18672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The </a:t>
            </a:r>
            <a:r>
              <a:rPr lang="nb-NO" dirty="0" err="1" smtClean="0"/>
              <a:t>clown</a:t>
            </a:r>
            <a:r>
              <a:rPr lang="nb-NO" dirty="0" smtClean="0"/>
              <a:t> </a:t>
            </a:r>
            <a:r>
              <a:rPr lang="nb-NO" dirty="0" err="1" smtClean="0"/>
              <a:t>was</a:t>
            </a:r>
            <a:r>
              <a:rPr lang="nb-NO" dirty="0" smtClean="0"/>
              <a:t> let </a:t>
            </a:r>
            <a:r>
              <a:rPr lang="nb-NO" dirty="0" err="1" smtClean="0"/>
              <a:t>loose</a:t>
            </a:r>
            <a:r>
              <a:rPr lang="nb-NO" dirty="0" smtClean="0"/>
              <a:t> </a:t>
            </a:r>
            <a:r>
              <a:rPr lang="nb-NO" dirty="0" err="1" smtClean="0"/>
              <a:t>with</a:t>
            </a:r>
            <a:r>
              <a:rPr lang="nb-NO" dirty="0" smtClean="0"/>
              <a:t> </a:t>
            </a:r>
            <a:r>
              <a:rPr lang="nb-NO" dirty="0" err="1" smtClean="0"/>
              <a:t>some</a:t>
            </a:r>
            <a:r>
              <a:rPr lang="nb-NO" dirty="0" smtClean="0"/>
              <a:t> </a:t>
            </a:r>
            <a:r>
              <a:rPr lang="nb-NO" dirty="0" err="1" smtClean="0"/>
              <a:t>friends</a:t>
            </a:r>
            <a:r>
              <a:rPr lang="nb-NO" dirty="0" smtClean="0"/>
              <a:t> at</a:t>
            </a:r>
            <a:r>
              <a:rPr lang="nb-NO" baseline="0" dirty="0" smtClean="0"/>
              <a:t> The Arctic SharePoint Challenge. </a:t>
            </a:r>
            <a:r>
              <a:rPr lang="nb-NO" baseline="0" dirty="0" err="1" smtClean="0"/>
              <a:t>I’ll</a:t>
            </a:r>
            <a:r>
              <a:rPr lang="nb-NO" baseline="0" dirty="0" smtClean="0"/>
              <a:t> just show </a:t>
            </a:r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result</a:t>
            </a:r>
            <a:r>
              <a:rPr lang="nb-NO" baseline="0" dirty="0" smtClean="0"/>
              <a:t> first to </a:t>
            </a:r>
            <a:r>
              <a:rPr lang="nb-NO" baseline="0" dirty="0" err="1" smtClean="0"/>
              <a:t>avoid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being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too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abstract</a:t>
            </a:r>
            <a:r>
              <a:rPr lang="nb-NO" baseline="0" dirty="0" smtClean="0"/>
              <a:t>. </a:t>
            </a:r>
          </a:p>
          <a:p>
            <a:endParaRPr lang="nb-NO" baseline="0" dirty="0" smtClean="0"/>
          </a:p>
          <a:p>
            <a:r>
              <a:rPr lang="nb-NO" baseline="0" dirty="0" err="1" smtClean="0"/>
              <a:t>Multi-user</a:t>
            </a:r>
            <a:r>
              <a:rPr lang="nb-NO" baseline="0" dirty="0" smtClean="0"/>
              <a:t>, real-time app. </a:t>
            </a:r>
            <a:r>
              <a:rPr lang="nb-NO" baseline="0" dirty="0" err="1" smtClean="0"/>
              <a:t>What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see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here</a:t>
            </a:r>
            <a:r>
              <a:rPr lang="nb-NO" baseline="0" dirty="0" smtClean="0"/>
              <a:t> is a SharePoint </a:t>
            </a:r>
            <a:r>
              <a:rPr lang="nb-NO" baseline="0" dirty="0" err="1" smtClean="0"/>
              <a:t>App</a:t>
            </a:r>
            <a:r>
              <a:rPr lang="nb-NO" baseline="0" dirty="0" smtClean="0"/>
              <a:t>, </a:t>
            </a:r>
            <a:r>
              <a:rPr lang="nb-NO" baseline="0" dirty="0" err="1" smtClean="0"/>
              <a:t>it’s</a:t>
            </a:r>
            <a:r>
              <a:rPr lang="nb-NO" baseline="0" dirty="0" smtClean="0"/>
              <a:t> a </a:t>
            </a:r>
            <a:r>
              <a:rPr lang="nb-NO" baseline="0" dirty="0" err="1" smtClean="0"/>
              <a:t>task</a:t>
            </a:r>
            <a:r>
              <a:rPr lang="nb-NO" baseline="0" dirty="0" smtClean="0"/>
              <a:t> </a:t>
            </a:r>
            <a:r>
              <a:rPr lang="nb-NO" baseline="0" dirty="0" smtClean="0"/>
              <a:t>list, </a:t>
            </a:r>
            <a:r>
              <a:rPr lang="nb-NO" baseline="0" dirty="0" err="1" smtClean="0"/>
              <a:t>but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it’s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running</a:t>
            </a:r>
            <a:r>
              <a:rPr lang="nb-NO" baseline="0" dirty="0" smtClean="0"/>
              <a:t> in </a:t>
            </a:r>
            <a:r>
              <a:rPr lang="nb-NO" baseline="0" dirty="0" smtClean="0"/>
              <a:t>node.js. It’s </a:t>
            </a:r>
            <a:r>
              <a:rPr lang="nb-NO" baseline="0" dirty="0" err="1" smtClean="0"/>
              <a:t>running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Nodejitsu</a:t>
            </a:r>
            <a:r>
              <a:rPr lang="nb-NO" baseline="0" dirty="0" smtClean="0"/>
              <a:t>, a </a:t>
            </a:r>
            <a:r>
              <a:rPr lang="nb-NO" baseline="0" dirty="0" err="1" smtClean="0"/>
              <a:t>learn</a:t>
            </a:r>
            <a:r>
              <a:rPr lang="nb-NO" baseline="0" dirty="0" smtClean="0"/>
              <a:t> node.js </a:t>
            </a:r>
            <a:r>
              <a:rPr lang="nb-NO" baseline="0" dirty="0" err="1" smtClean="0"/>
              <a:t>cloud</a:t>
            </a:r>
            <a:r>
              <a:rPr lang="nb-NO" baseline="0" dirty="0" smtClean="0"/>
              <a:t> provider. </a:t>
            </a:r>
          </a:p>
          <a:p>
            <a:endParaRPr lang="nb-NO" baseline="0" dirty="0" smtClean="0"/>
          </a:p>
          <a:p>
            <a:r>
              <a:rPr lang="nb-NO" baseline="0" dirty="0" err="1" smtClean="0"/>
              <a:t>Leap</a:t>
            </a:r>
            <a:r>
              <a:rPr lang="nb-NO" baseline="0" dirty="0" smtClean="0"/>
              <a:t>-motion, real time over </a:t>
            </a:r>
            <a:r>
              <a:rPr lang="nb-NO" baseline="0" dirty="0" err="1" smtClean="0"/>
              <a:t>atlantic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mobile </a:t>
            </a:r>
            <a:r>
              <a:rPr lang="nb-NO" baseline="0" dirty="0" err="1" smtClean="0"/>
              <a:t>devices</a:t>
            </a:r>
            <a:r>
              <a:rPr lang="nb-NO" baseline="0" dirty="0" smtClean="0"/>
              <a:t>. 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72823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baseline="0" dirty="0" smtClean="0"/>
              <a:t>Works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Windows, Linux and Mac</a:t>
            </a:r>
            <a:r>
              <a:rPr lang="nb-NO" baseline="0" dirty="0" smtClean="0"/>
              <a:t>.</a:t>
            </a:r>
          </a:p>
          <a:p>
            <a:r>
              <a:rPr lang="nb-NO" baseline="0" dirty="0" smtClean="0"/>
              <a:t>Professional support</a:t>
            </a:r>
            <a:endParaRPr lang="nb-NO" baseline="0" dirty="0" smtClean="0"/>
          </a:p>
          <a:p>
            <a:r>
              <a:rPr lang="nb-NO" baseline="0" dirty="0" smtClean="0"/>
              <a:t>Microsoft </a:t>
            </a:r>
            <a:r>
              <a:rPr lang="nb-NO" baseline="0" dirty="0" err="1" smtClean="0"/>
              <a:t>using</a:t>
            </a:r>
            <a:r>
              <a:rPr lang="nb-NO" baseline="0" dirty="0" smtClean="0"/>
              <a:t> </a:t>
            </a:r>
            <a:r>
              <a:rPr lang="nb-NO" baseline="0" dirty="0" smtClean="0"/>
              <a:t>and support </a:t>
            </a:r>
            <a:r>
              <a:rPr lang="nb-NO" baseline="0" dirty="0" smtClean="0"/>
              <a:t>node</a:t>
            </a:r>
            <a:endParaRPr lang="nb-NO" baseline="0" dirty="0" smtClean="0"/>
          </a:p>
          <a:p>
            <a:endParaRPr lang="nb-NO" baseline="0" dirty="0" smtClean="0"/>
          </a:p>
          <a:p>
            <a:r>
              <a:rPr lang="nb-NO" baseline="0" dirty="0" smtClean="0"/>
              <a:t>More </a:t>
            </a:r>
            <a:r>
              <a:rPr lang="nb-NO" baseline="0" dirty="0" err="1" smtClean="0"/>
              <a:t>than</a:t>
            </a:r>
            <a:r>
              <a:rPr lang="nb-NO" baseline="0" dirty="0" smtClean="0"/>
              <a:t> </a:t>
            </a:r>
            <a:r>
              <a:rPr lang="nb-NO" baseline="0" dirty="0" smtClean="0"/>
              <a:t>JavaScript </a:t>
            </a:r>
            <a:r>
              <a:rPr lang="nb-NO" baseline="0" dirty="0" err="1" smtClean="0"/>
              <a:t>on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smtClean="0"/>
              <a:t>server</a:t>
            </a:r>
          </a:p>
          <a:p>
            <a:r>
              <a:rPr lang="nb-NO" baseline="0" dirty="0" smtClean="0"/>
              <a:t> - Distributed </a:t>
            </a:r>
            <a:r>
              <a:rPr lang="nb-NO" baseline="0" dirty="0" err="1" smtClean="0"/>
              <a:t>network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applications</a:t>
            </a:r>
            <a:endParaRPr lang="nb-NO" baseline="0" dirty="0" smtClean="0"/>
          </a:p>
          <a:p>
            <a:endParaRPr lang="nb-NO" baseline="0" dirty="0" smtClean="0"/>
          </a:p>
          <a:p>
            <a:r>
              <a:rPr lang="nb-NO" dirty="0" smtClean="0"/>
              <a:t>Lean</a:t>
            </a:r>
          </a:p>
          <a:p>
            <a:r>
              <a:rPr lang="nb-NO" dirty="0" err="1" smtClean="0"/>
              <a:t>Functionality</a:t>
            </a:r>
            <a:r>
              <a:rPr lang="nb-NO" dirty="0" smtClean="0"/>
              <a:t> in </a:t>
            </a:r>
            <a:r>
              <a:rPr lang="nb-NO" dirty="0" err="1" smtClean="0"/>
              <a:t>modules</a:t>
            </a:r>
            <a:endParaRPr lang="nb-NO" dirty="0" smtClean="0"/>
          </a:p>
          <a:p>
            <a:pPr lvl="1"/>
            <a:r>
              <a:rPr lang="nb-NO" dirty="0" smtClean="0"/>
              <a:t>NPM</a:t>
            </a:r>
          </a:p>
          <a:p>
            <a:r>
              <a:rPr lang="nb-NO" dirty="0" err="1" smtClean="0"/>
              <a:t>You</a:t>
            </a:r>
            <a:r>
              <a:rPr lang="nb-NO" dirty="0" smtClean="0"/>
              <a:t> </a:t>
            </a:r>
            <a:r>
              <a:rPr lang="nb-NO" dirty="0" err="1" smtClean="0"/>
              <a:t>choose</a:t>
            </a:r>
            <a:r>
              <a:rPr lang="nb-NO" dirty="0" smtClean="0"/>
              <a:t> </a:t>
            </a:r>
            <a:r>
              <a:rPr lang="nb-NO" dirty="0" err="1" smtClean="0"/>
              <a:t>dev</a:t>
            </a:r>
            <a:r>
              <a:rPr lang="nb-NO" dirty="0" smtClean="0"/>
              <a:t>. </a:t>
            </a:r>
            <a:r>
              <a:rPr lang="nb-NO" dirty="0" err="1" smtClean="0"/>
              <a:t>env</a:t>
            </a:r>
            <a:r>
              <a:rPr lang="nb-NO" dirty="0" smtClean="0"/>
              <a:t>.</a:t>
            </a:r>
          </a:p>
          <a:p>
            <a:r>
              <a:rPr lang="nb-NO" dirty="0" smtClean="0"/>
              <a:t>Hipster </a:t>
            </a:r>
            <a:r>
              <a:rPr lang="nb-NO" dirty="0" err="1" smtClean="0"/>
              <a:t>factor</a:t>
            </a:r>
            <a:r>
              <a:rPr lang="nb-NO" dirty="0" smtClean="0"/>
              <a:t>: </a:t>
            </a:r>
            <a:r>
              <a:rPr lang="nb-NO" dirty="0" err="1" smtClean="0"/>
              <a:t>Almost</a:t>
            </a:r>
            <a:r>
              <a:rPr lang="nb-NO" dirty="0" smtClean="0"/>
              <a:t> </a:t>
            </a:r>
            <a:r>
              <a:rPr lang="nb-NO" dirty="0" err="1" smtClean="0"/>
              <a:t>Erlang</a:t>
            </a:r>
            <a:r>
              <a:rPr lang="nb-NO" dirty="0" smtClean="0"/>
              <a:t> and </a:t>
            </a:r>
            <a:r>
              <a:rPr lang="nb-NO" dirty="0" err="1" smtClean="0"/>
              <a:t>Clojure</a:t>
            </a:r>
            <a:endParaRPr lang="nb-NO" dirty="0" smtClean="0"/>
          </a:p>
          <a:p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11725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Enterprisy</a:t>
            </a:r>
            <a:r>
              <a:rPr lang="nb-NO" dirty="0" smtClean="0"/>
              <a:t> </a:t>
            </a:r>
            <a:r>
              <a:rPr lang="nb-NO" dirty="0" err="1" smtClean="0"/>
              <a:t>monolithic</a:t>
            </a:r>
            <a:r>
              <a:rPr lang="nb-NO" dirty="0" smtClean="0"/>
              <a:t> </a:t>
            </a:r>
            <a:r>
              <a:rPr lang="nb-NO" dirty="0" err="1" smtClean="0"/>
              <a:t>product</a:t>
            </a:r>
            <a:endParaRPr lang="nb-NO" dirty="0" smtClean="0"/>
          </a:p>
          <a:p>
            <a:r>
              <a:rPr lang="nb-NO" dirty="0" smtClean="0"/>
              <a:t>IDE Driven Development </a:t>
            </a:r>
            <a:r>
              <a:rPr lang="nb-NO" dirty="0" err="1" smtClean="0"/>
              <a:t>assisted</a:t>
            </a:r>
            <a:r>
              <a:rPr lang="nb-NO" dirty="0" smtClean="0"/>
              <a:t> by </a:t>
            </a:r>
            <a:r>
              <a:rPr lang="nb-NO" dirty="0" err="1" smtClean="0"/>
              <a:t>wizards</a:t>
            </a:r>
            <a:endParaRPr lang="nb-NO" dirty="0" smtClean="0"/>
          </a:p>
          <a:p>
            <a:r>
              <a:rPr lang="nb-NO" dirty="0" smtClean="0"/>
              <a:t>Hipster </a:t>
            </a:r>
            <a:r>
              <a:rPr lang="nb-NO" dirty="0" err="1" smtClean="0"/>
              <a:t>factor</a:t>
            </a:r>
            <a:r>
              <a:rPr lang="nb-NO" dirty="0" smtClean="0"/>
              <a:t>: </a:t>
            </a:r>
            <a:r>
              <a:rPr lang="nb-NO" dirty="0" err="1" smtClean="0"/>
              <a:t>near</a:t>
            </a:r>
            <a:r>
              <a:rPr lang="nb-NO" dirty="0" smtClean="0"/>
              <a:t> </a:t>
            </a:r>
            <a:r>
              <a:rPr lang="nb-NO" dirty="0" smtClean="0"/>
              <a:t>zero</a:t>
            </a:r>
          </a:p>
          <a:p>
            <a:r>
              <a:rPr lang="nb-NO" dirty="0" smtClean="0"/>
              <a:t>2013 </a:t>
            </a:r>
            <a:r>
              <a:rPr lang="nb-NO" dirty="0" err="1" smtClean="0"/>
              <a:t>really</a:t>
            </a:r>
            <a:r>
              <a:rPr lang="nb-NO" dirty="0" smtClean="0"/>
              <a:t> </a:t>
            </a:r>
            <a:r>
              <a:rPr lang="nb-NO" dirty="0" err="1" smtClean="0"/>
              <a:t>opened</a:t>
            </a:r>
            <a:r>
              <a:rPr lang="nb-NO" dirty="0" smtClean="0"/>
              <a:t> up </a:t>
            </a:r>
            <a:r>
              <a:rPr lang="nb-NO" dirty="0" err="1" smtClean="0"/>
              <a:t>with</a:t>
            </a:r>
            <a:r>
              <a:rPr lang="nb-NO" dirty="0" smtClean="0"/>
              <a:t> </a:t>
            </a:r>
            <a:r>
              <a:rPr lang="nb-NO" dirty="0" err="1" smtClean="0"/>
              <a:t>embracing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web.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87656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Good</a:t>
            </a:r>
            <a:r>
              <a:rPr lang="nb-NO" dirty="0" smtClean="0"/>
              <a:t> Wizard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79497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 smtClean="0"/>
              <a:t>Evil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wizard</a:t>
            </a:r>
            <a:endParaRPr lang="nb-NO" baseline="0" dirty="0" smtClean="0"/>
          </a:p>
          <a:p>
            <a:r>
              <a:rPr lang="nb-NO" baseline="0" dirty="0" err="1" smtClean="0"/>
              <a:t>Blurring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your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eyes</a:t>
            </a:r>
            <a:endParaRPr lang="nb-NO" baseline="0" dirty="0" smtClean="0"/>
          </a:p>
          <a:p>
            <a:r>
              <a:rPr lang="nb-NO" baseline="0" dirty="0" err="1" smtClean="0"/>
              <a:t>You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no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see</a:t>
            </a:r>
            <a:r>
              <a:rPr lang="nb-NO" baseline="0" dirty="0" smtClean="0"/>
              <a:t> or </a:t>
            </a:r>
            <a:r>
              <a:rPr lang="nb-NO" baseline="0" dirty="0" err="1" smtClean="0"/>
              <a:t>undertand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happens</a:t>
            </a:r>
            <a:endParaRPr lang="nb-NO" baseline="0" dirty="0" smtClean="0"/>
          </a:p>
          <a:p>
            <a:r>
              <a:rPr lang="nb-NO" baseline="0" dirty="0" err="1" smtClean="0"/>
              <a:t>Either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someone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solved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DevOps-thing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witha</a:t>
            </a:r>
            <a:r>
              <a:rPr lang="nb-NO" baseline="0" dirty="0" smtClean="0"/>
              <a:t>  </a:t>
            </a:r>
            <a:r>
              <a:rPr lang="nb-NO" baseline="0" dirty="0" err="1" smtClean="0"/>
              <a:t>dropdown</a:t>
            </a:r>
            <a:r>
              <a:rPr lang="nb-NO" baseline="0" dirty="0" smtClean="0"/>
              <a:t> OR </a:t>
            </a:r>
            <a:r>
              <a:rPr lang="nb-NO" baseline="0" dirty="0" err="1" smtClean="0"/>
              <a:t>this</a:t>
            </a:r>
            <a:r>
              <a:rPr lang="nb-NO" baseline="0" dirty="0" smtClean="0"/>
              <a:t> is a major </a:t>
            </a:r>
            <a:r>
              <a:rPr lang="nb-NO" baseline="0" dirty="0" err="1" smtClean="0"/>
              <a:t>leaky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abstraction</a:t>
            </a:r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96016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THIS is </a:t>
            </a:r>
            <a:r>
              <a:rPr lang="nb-NO" dirty="0" err="1" smtClean="0"/>
              <a:t>what</a:t>
            </a:r>
            <a:r>
              <a:rPr lang="nb-NO" baseline="0" dirty="0" smtClean="0"/>
              <a:t> I </a:t>
            </a:r>
            <a:r>
              <a:rPr lang="nb-NO" baseline="0" dirty="0" err="1" smtClean="0"/>
              <a:t>mean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with</a:t>
            </a:r>
            <a:r>
              <a:rPr lang="nb-NO" baseline="0" dirty="0" smtClean="0"/>
              <a:t> </a:t>
            </a:r>
            <a:r>
              <a:rPr lang="nb-NO" baseline="0" dirty="0" err="1" smtClean="0"/>
              <a:t>distributed</a:t>
            </a:r>
            <a:r>
              <a:rPr lang="nb-NO" baseline="0" dirty="0" smtClean="0"/>
              <a:t> </a:t>
            </a:r>
            <a:r>
              <a:rPr lang="nb-NO" baseline="0" dirty="0" err="1" smtClean="0"/>
              <a:t>network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application</a:t>
            </a:r>
            <a:r>
              <a:rPr lang="nb-NO" baseline="0" dirty="0" smtClean="0"/>
              <a:t>. At </a:t>
            </a:r>
            <a:r>
              <a:rPr lang="nb-NO" baseline="0" dirty="0" err="1" smtClean="0"/>
              <a:t>least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three</a:t>
            </a:r>
            <a:r>
              <a:rPr lang="nb-NO" baseline="0" dirty="0" smtClean="0"/>
              <a:t> servers, </a:t>
            </a:r>
            <a:r>
              <a:rPr lang="nb-NO" baseline="0" dirty="0" err="1" smtClean="0"/>
              <a:t>possibly</a:t>
            </a:r>
            <a:r>
              <a:rPr lang="nb-NO" baseline="0" dirty="0" smtClean="0"/>
              <a:t> more, and multiple </a:t>
            </a:r>
            <a:r>
              <a:rPr lang="nb-NO" baseline="0" dirty="0" err="1" smtClean="0"/>
              <a:t>clients</a:t>
            </a:r>
            <a:r>
              <a:rPr lang="nb-NO" baseline="0" dirty="0" smtClean="0"/>
              <a:t>. On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Internet</a:t>
            </a:r>
            <a:r>
              <a:rPr lang="nb-NO" baseline="0" dirty="0" smtClean="0"/>
              <a:t>. This is </a:t>
            </a:r>
            <a:r>
              <a:rPr lang="nb-NO" baseline="0" dirty="0" smtClean="0"/>
              <a:t>not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old</a:t>
            </a:r>
            <a:r>
              <a:rPr lang="nb-NO" baseline="0" dirty="0" smtClean="0"/>
              <a:t> server-</a:t>
            </a:r>
            <a:r>
              <a:rPr lang="nb-NO" baseline="0" dirty="0" err="1" smtClean="0"/>
              <a:t>client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model</a:t>
            </a:r>
            <a:r>
              <a:rPr lang="nb-NO" baseline="0" dirty="0" smtClean="0"/>
              <a:t>.</a:t>
            </a:r>
          </a:p>
          <a:p>
            <a:endParaRPr lang="nb-NO" baseline="0" dirty="0" smtClean="0"/>
          </a:p>
          <a:p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76784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baseline="0" dirty="0" smtClean="0"/>
              <a:t>And </a:t>
            </a:r>
            <a:r>
              <a:rPr lang="nb-NO" baseline="0" dirty="0" err="1" smtClean="0"/>
              <a:t>it’s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worth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mentioning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that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this</a:t>
            </a:r>
            <a:r>
              <a:rPr lang="nb-NO" baseline="0" dirty="0" smtClean="0"/>
              <a:t> is </a:t>
            </a:r>
            <a:r>
              <a:rPr lang="nb-NO" baseline="0" dirty="0" err="1" smtClean="0"/>
              <a:t>hackathon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code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written</a:t>
            </a:r>
            <a:r>
              <a:rPr lang="nb-NO" baseline="0" dirty="0" smtClean="0"/>
              <a:t> by a </a:t>
            </a:r>
            <a:r>
              <a:rPr lang="nb-NO" baseline="0" dirty="0" err="1" smtClean="0"/>
              <a:t>clown</a:t>
            </a:r>
            <a:r>
              <a:rPr lang="nb-NO" baseline="0" dirty="0" smtClean="0"/>
              <a:t> and his </a:t>
            </a:r>
            <a:r>
              <a:rPr lang="nb-NO" baseline="0" dirty="0" err="1" smtClean="0"/>
              <a:t>friends</a:t>
            </a:r>
            <a:r>
              <a:rPr lang="nb-NO" baseline="0" dirty="0" smtClean="0"/>
              <a:t>. </a:t>
            </a:r>
            <a:r>
              <a:rPr lang="nb-NO" baseline="0" dirty="0" err="1" smtClean="0"/>
              <a:t>While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ideas</a:t>
            </a:r>
            <a:r>
              <a:rPr lang="nb-NO" baseline="0" dirty="0" smtClean="0"/>
              <a:t> </a:t>
            </a:r>
            <a:r>
              <a:rPr lang="nb-NO" baseline="0" dirty="0" err="1" smtClean="0"/>
              <a:t>are</a:t>
            </a:r>
            <a:r>
              <a:rPr lang="nb-NO" baseline="0" dirty="0" smtClean="0"/>
              <a:t> sound,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code</a:t>
            </a:r>
            <a:r>
              <a:rPr lang="nb-NO" baseline="0" dirty="0" smtClean="0"/>
              <a:t> </a:t>
            </a:r>
            <a:r>
              <a:rPr lang="nb-NO" baseline="0" dirty="0" err="1" smtClean="0"/>
              <a:t>might</a:t>
            </a:r>
            <a:r>
              <a:rPr lang="nb-NO" baseline="0" dirty="0" smtClean="0"/>
              <a:t> not be.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A77FBC-E72D-479A-BAF7-A9ED462E724D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57372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smtClean="0"/>
              <a:t>Klikk for å redigere undertittelstil i malen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773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649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691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36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190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429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78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358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961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167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657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6/10/2013</a:t>
            </a:fld>
            <a:endParaRPr lang="en-US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61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4715774" y="2674189"/>
            <a:ext cx="8620664" cy="1686464"/>
          </a:xfrm>
        </p:spPr>
        <p:txBody>
          <a:bodyPr>
            <a:normAutofit/>
          </a:bodyPr>
          <a:lstStyle/>
          <a:p>
            <a:r>
              <a:rPr lang="nb-NO" b="1" dirty="0" smtClean="0">
                <a:solidFill>
                  <a:srgbClr val="FF0000"/>
                </a:solidFill>
              </a:rPr>
              <a:t>The Enterprise </a:t>
            </a:r>
            <a:r>
              <a:rPr lang="nb-NO" b="1" dirty="0" err="1" smtClean="0">
                <a:solidFill>
                  <a:srgbClr val="FF0000"/>
                </a:solidFill>
              </a:rPr>
              <a:t>Clown</a:t>
            </a:r>
            <a:endParaRPr lang="nb-NO" b="1" dirty="0">
              <a:solidFill>
                <a:srgbClr val="FF0000"/>
              </a:solidFill>
            </a:endParaRPr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3048000" y="5397283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nb-NO" dirty="0" err="1" smtClean="0"/>
              <a:t>Builds</a:t>
            </a:r>
            <a:r>
              <a:rPr lang="nb-NO" dirty="0" smtClean="0"/>
              <a:t> SharePoint </a:t>
            </a:r>
            <a:r>
              <a:rPr lang="nb-NO" dirty="0" err="1" smtClean="0"/>
              <a:t>apps</a:t>
            </a:r>
            <a:endParaRPr lang="nb-NO" dirty="0"/>
          </a:p>
          <a:p>
            <a:pPr algn="r"/>
            <a:r>
              <a:rPr lang="nb-NO" dirty="0" err="1" smtClean="0"/>
              <a:t>with</a:t>
            </a:r>
            <a:r>
              <a:rPr lang="nb-NO" dirty="0" smtClean="0"/>
              <a:t> Node.js </a:t>
            </a:r>
          </a:p>
          <a:p>
            <a:pPr algn="r"/>
            <a:r>
              <a:rPr lang="nb-NO" dirty="0" smtClean="0"/>
              <a:t>@</a:t>
            </a:r>
            <a:r>
              <a:rPr lang="nb-NO" dirty="0" err="1" smtClean="0"/>
              <a:t>bjartnes</a:t>
            </a:r>
            <a:r>
              <a:rPr lang="nb-NO" dirty="0"/>
              <a:t> </a:t>
            </a:r>
            <a:r>
              <a:rPr lang="nb-NO" dirty="0" smtClean="0"/>
              <a:t>and @</a:t>
            </a:r>
            <a:r>
              <a:rPr lang="nb-NO" dirty="0" err="1" smtClean="0"/>
              <a:t>TheEnterpriseClown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87779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The </a:t>
            </a:r>
            <a:r>
              <a:rPr lang="nb-NO" dirty="0" err="1" smtClean="0"/>
              <a:t>results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 smtClean="0"/>
              <a:t>Lightweight</a:t>
            </a:r>
            <a:endParaRPr lang="nb-NO" dirty="0" smtClean="0"/>
          </a:p>
          <a:p>
            <a:pPr lvl="1"/>
            <a:r>
              <a:rPr lang="nb-NO" dirty="0" err="1" smtClean="0"/>
              <a:t>Cheap</a:t>
            </a:r>
            <a:r>
              <a:rPr lang="nb-NO" dirty="0" smtClean="0"/>
              <a:t> to host and </a:t>
            </a:r>
            <a:r>
              <a:rPr lang="nb-NO" dirty="0" err="1" smtClean="0"/>
              <a:t>scale</a:t>
            </a:r>
            <a:endParaRPr lang="nb-NO" dirty="0" smtClean="0"/>
          </a:p>
          <a:p>
            <a:r>
              <a:rPr lang="nb-NO" dirty="0" err="1" smtClean="0"/>
              <a:t>Possible</a:t>
            </a:r>
            <a:r>
              <a:rPr lang="nb-NO" dirty="0" smtClean="0"/>
              <a:t> to understand</a:t>
            </a:r>
          </a:p>
          <a:p>
            <a:r>
              <a:rPr lang="nb-NO" dirty="0" err="1" smtClean="0"/>
              <a:t>Leverage</a:t>
            </a:r>
            <a:r>
              <a:rPr lang="nb-NO" dirty="0" smtClean="0"/>
              <a:t> </a:t>
            </a:r>
            <a:r>
              <a:rPr lang="nb-NO" dirty="0" err="1" smtClean="0"/>
              <a:t>modules</a:t>
            </a:r>
            <a:endParaRPr lang="nb-NO" dirty="0"/>
          </a:p>
          <a:p>
            <a:pPr lvl="1"/>
            <a:r>
              <a:rPr lang="nb-NO" dirty="0" err="1" smtClean="0"/>
              <a:t>npm</a:t>
            </a:r>
            <a:endParaRPr lang="nb-NO" dirty="0" smtClean="0"/>
          </a:p>
          <a:p>
            <a:pPr lvl="1"/>
            <a:r>
              <a:rPr lang="nb-NO" dirty="0" smtClean="0"/>
              <a:t>*</a:t>
            </a:r>
            <a:r>
              <a:rPr lang="nb-NO" dirty="0" err="1" smtClean="0"/>
              <a:t>nix</a:t>
            </a:r>
            <a:r>
              <a:rPr lang="nb-NO" dirty="0" smtClean="0"/>
              <a:t> </a:t>
            </a:r>
            <a:r>
              <a:rPr lang="nb-NO" dirty="0" err="1" smtClean="0"/>
              <a:t>processes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162949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Macrauder</a:t>
            </a:r>
            <a:r>
              <a:rPr lang="nb-NO" dirty="0"/>
              <a:t> at github.com/</a:t>
            </a:r>
            <a:r>
              <a:rPr lang="nb-NO" dirty="0" err="1"/>
              <a:t>queport</a:t>
            </a:r>
            <a:r>
              <a:rPr lang="nb-NO" dirty="0"/>
              <a:t> for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passport</a:t>
            </a:r>
            <a:r>
              <a:rPr lang="nb-NO" dirty="0"/>
              <a:t> </a:t>
            </a:r>
            <a:r>
              <a:rPr lang="nb-NO" dirty="0" err="1"/>
              <a:t>strategy</a:t>
            </a:r>
            <a:endParaRPr lang="nb-NO" dirty="0"/>
          </a:p>
          <a:p>
            <a:r>
              <a:rPr lang="nb-NO" dirty="0"/>
              <a:t>@</a:t>
            </a:r>
            <a:r>
              <a:rPr lang="nb-NO" dirty="0" err="1"/>
              <a:t>askildt</a:t>
            </a:r>
            <a:r>
              <a:rPr lang="nb-NO" dirty="0"/>
              <a:t>, @</a:t>
            </a:r>
            <a:r>
              <a:rPr lang="nb-NO" dirty="0" err="1" smtClean="0"/>
              <a:t>jornare</a:t>
            </a:r>
            <a:r>
              <a:rPr lang="nb-NO" dirty="0" smtClean="0"/>
              <a:t>, @</a:t>
            </a:r>
            <a:r>
              <a:rPr lang="nb-NO" dirty="0" err="1" smtClean="0"/>
              <a:t>ellafy</a:t>
            </a:r>
            <a:r>
              <a:rPr lang="nb-NO" dirty="0" smtClean="0"/>
              <a:t> </a:t>
            </a:r>
            <a:r>
              <a:rPr lang="nb-NO" dirty="0"/>
              <a:t>for </a:t>
            </a:r>
            <a:r>
              <a:rPr lang="nb-NO" dirty="0" err="1"/>
              <a:t>helping</a:t>
            </a:r>
            <a:r>
              <a:rPr lang="nb-NO" dirty="0"/>
              <a:t> </a:t>
            </a:r>
            <a:r>
              <a:rPr lang="nb-NO" dirty="0" err="1"/>
              <a:t>me</a:t>
            </a:r>
            <a:r>
              <a:rPr lang="nb-NO" dirty="0"/>
              <a:t> </a:t>
            </a:r>
            <a:r>
              <a:rPr lang="nb-NO" dirty="0" err="1"/>
              <a:t>building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 smtClean="0"/>
              <a:t>app</a:t>
            </a:r>
            <a:endParaRPr lang="nb-NO" dirty="0" smtClean="0"/>
          </a:p>
          <a:p>
            <a:r>
              <a:rPr lang="nb-NO" dirty="0"/>
              <a:t>https://</a:t>
            </a:r>
            <a:r>
              <a:rPr lang="nb-NO" dirty="0" smtClean="0"/>
              <a:t>github.com/bjartwolf/SP2013Node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90638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b-NO" sz="4800" dirty="0" smtClean="0"/>
          </a:p>
          <a:p>
            <a:pPr marL="0" indent="0">
              <a:buNone/>
            </a:pPr>
            <a:r>
              <a:rPr lang="nb-NO" sz="4800" dirty="0" smtClean="0"/>
              <a:t>«</a:t>
            </a:r>
            <a:r>
              <a:rPr lang="nb-NO" sz="4800" dirty="0" err="1" smtClean="0"/>
              <a:t>Dare</a:t>
            </a:r>
            <a:r>
              <a:rPr lang="nb-NO" sz="4800" dirty="0" smtClean="0"/>
              <a:t> to </a:t>
            </a:r>
            <a:r>
              <a:rPr lang="nb-NO" sz="4800" dirty="0" err="1" smtClean="0"/>
              <a:t>wear</a:t>
            </a:r>
            <a:r>
              <a:rPr lang="nb-NO" sz="4800" dirty="0" smtClean="0"/>
              <a:t> </a:t>
            </a:r>
            <a:r>
              <a:rPr lang="nb-NO" sz="4800" dirty="0" err="1" smtClean="0"/>
              <a:t>the</a:t>
            </a:r>
            <a:r>
              <a:rPr lang="nb-NO" sz="4800" dirty="0" smtClean="0"/>
              <a:t> </a:t>
            </a:r>
            <a:r>
              <a:rPr lang="nb-NO" sz="4800" dirty="0" err="1" smtClean="0"/>
              <a:t>foolish</a:t>
            </a:r>
            <a:r>
              <a:rPr lang="nb-NO" sz="4800" dirty="0" smtClean="0"/>
              <a:t> </a:t>
            </a:r>
            <a:r>
              <a:rPr lang="nb-NO" sz="4800" dirty="0" err="1" smtClean="0"/>
              <a:t>clown</a:t>
            </a:r>
            <a:r>
              <a:rPr lang="nb-NO" sz="4800" dirty="0" smtClean="0"/>
              <a:t> face»</a:t>
            </a:r>
          </a:p>
          <a:p>
            <a:pPr marL="3657600" lvl="8" indent="0">
              <a:buNone/>
            </a:pPr>
            <a:r>
              <a:rPr lang="nb-NO" sz="3800" dirty="0" smtClean="0"/>
              <a:t>			</a:t>
            </a:r>
          </a:p>
          <a:p>
            <a:pPr marL="3657600" lvl="8" indent="0">
              <a:buNone/>
            </a:pPr>
            <a:r>
              <a:rPr lang="nb-NO" sz="3800" dirty="0"/>
              <a:t>	</a:t>
            </a:r>
            <a:r>
              <a:rPr lang="nb-NO" sz="3800" dirty="0" smtClean="0"/>
              <a:t>			Frank Sinatra</a:t>
            </a:r>
          </a:p>
        </p:txBody>
      </p:sp>
    </p:spTree>
    <p:extLst>
      <p:ext uri="{BB962C8B-B14F-4D97-AF65-F5344CB8AC3E}">
        <p14:creationId xmlns:p14="http://schemas.microsoft.com/office/powerpoint/2010/main" val="376652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blog.nus.edu.sg/2012cst/files/2012/09/red-pill-1upqoe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9950" y="-12719"/>
            <a:ext cx="8385718" cy="687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18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ultius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6776" y="185468"/>
            <a:ext cx="12025223" cy="676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807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46375"/>
            <a:ext cx="12192000" cy="382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969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365" y="310550"/>
            <a:ext cx="7543023" cy="605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22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mages1.wikia.nocookie.net/__cb20121003055425/lotr/images/4/4f/Gandalf_the_White_return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96927" y="-136525"/>
            <a:ext cx="17699221" cy="7409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26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506"/>
            <a:ext cx="12192000" cy="7356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56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239" y="0"/>
            <a:ext cx="106944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25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 </a:t>
            </a:r>
            <a:endParaRPr lang="nb-NO" dirty="0"/>
          </a:p>
        </p:txBody>
      </p:sp>
      <p:pic>
        <p:nvPicPr>
          <p:cNvPr id="4" name="multipleDevice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6333" y="-1"/>
            <a:ext cx="9657745" cy="6858001"/>
          </a:xfrm>
        </p:spPr>
      </p:pic>
    </p:spTree>
    <p:extLst>
      <p:ext uri="{BB962C8B-B14F-4D97-AF65-F5344CB8AC3E}">
        <p14:creationId xmlns:p14="http://schemas.microsoft.com/office/powerpoint/2010/main" val="1436182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1590</TotalTime>
  <Words>593</Words>
  <Application>Microsoft Office PowerPoint</Application>
  <PresentationFormat>Widescreen</PresentationFormat>
  <Paragraphs>67</Paragraphs>
  <Slides>12</Slides>
  <Notes>10</Notes>
  <HiddenSlides>0</HiddenSlides>
  <MMClips>2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Office-tema</vt:lpstr>
      <vt:lpstr>The Enterprise Clown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 </vt:lpstr>
      <vt:lpstr>The results</vt:lpstr>
      <vt:lpstr>PowerPoint-presentasjon</vt:lpstr>
      <vt:lpstr>PowerPoint-presentasjon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Enterprise Clown</dc:title>
  <dc:creator>Bjartwolf</dc:creator>
  <cp:lastModifiedBy>Microsoft-konto</cp:lastModifiedBy>
  <cp:revision>154</cp:revision>
  <dcterms:created xsi:type="dcterms:W3CDTF">2013-06-08T13:47:38Z</dcterms:created>
  <dcterms:modified xsi:type="dcterms:W3CDTF">2013-06-10T18:40:14Z</dcterms:modified>
</cp:coreProperties>
</file>

<file path=docProps/thumbnail.jpeg>
</file>